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187" y="3138487"/>
            <a:ext cx="53816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05037"/>
            <a:ext cx="11534775" cy="244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93696" y="3655072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671835" y="3655072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89178" y="3655072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40283" y="3655072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234373" y="416753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814655" y="416753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389177" y="416753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142425" y="416753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3504651"/>
            <a:ext cx="57606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97877" y="4499438"/>
            <a:ext cx="57606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96800" y="3504651"/>
            <a:ext cx="57606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50805" y="4499438"/>
            <a:ext cx="57606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84208" y="5181576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3472" y="5718024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85937"/>
            <a:ext cx="11496675" cy="3286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221088"/>
            <a:ext cx="633670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623424"/>
            <a:ext cx="633670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2059285"/>
            <a:ext cx="11763101" cy="3529955"/>
            <a:chOff x="119336" y="2059285"/>
            <a:chExt cx="11763101" cy="35299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2059285"/>
              <a:ext cx="11572875" cy="2809875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19336" y="4581128"/>
              <a:ext cx="3672408" cy="100811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5" name="矩形 4"/>
          <p:cNvSpPr/>
          <p:nvPr/>
        </p:nvSpPr>
        <p:spPr>
          <a:xfrm>
            <a:off x="695400" y="3139313"/>
            <a:ext cx="453650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400" y="3602609"/>
            <a:ext cx="453650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400" y="4102481"/>
            <a:ext cx="453650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2132856"/>
            <a:ext cx="11456590" cy="2952328"/>
            <a:chOff x="335360" y="1628800"/>
            <a:chExt cx="11456590" cy="29523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628800"/>
              <a:ext cx="2857500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2552303"/>
              <a:ext cx="11391900" cy="2028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5440" y="3836664"/>
            <a:ext cx="360040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42480" y="3836664"/>
            <a:ext cx="360040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56368" y="3836664"/>
            <a:ext cx="360040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87088" y="4543800"/>
            <a:ext cx="360040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091248" y="4543800"/>
            <a:ext cx="360040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907600" y="4543800"/>
            <a:ext cx="360040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2026-01-15T09:13:39Z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